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8" r:id="rId11"/>
    <p:sldId id="270" r:id="rId12"/>
    <p:sldId id="27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2C509-8ED2-4B74-80AD-AA12E4EB8704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FDC41-90AC-4937-B10C-D243E679A0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158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775476F-A808-1F46-A368-07984F6DA22E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274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399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44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2522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687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8415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502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346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484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Karşılaştırm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>
            <a:extLst>
              <a:ext uri="{FF2B5EF4-FFF2-40B4-BE49-F238E27FC236}">
                <a16:creationId xmlns="" xmlns:a16="http://schemas.microsoft.com/office/drawing/2014/main" id="{588546F5-5752-9595-980A-9978EC65B179}"/>
              </a:ext>
            </a:extLst>
          </p:cNvPr>
          <p:cNvSpPr/>
          <p:nvPr userDrawn="1"/>
        </p:nvSpPr>
        <p:spPr>
          <a:xfrm>
            <a:off x="491679" y="319214"/>
            <a:ext cx="11208641" cy="58577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/>
          </a:p>
        </p:txBody>
      </p:sp>
      <p:cxnSp>
        <p:nvCxnSpPr>
          <p:cNvPr id="12" name="Düz Bağlayıcı 11">
            <a:extLst>
              <a:ext uri="{FF2B5EF4-FFF2-40B4-BE49-F238E27FC236}">
                <a16:creationId xmlns="" xmlns:a16="http://schemas.microsoft.com/office/drawing/2014/main" id="{788B1DFD-B7E9-D65B-0A47-8D442617B0D0}"/>
              </a:ext>
            </a:extLst>
          </p:cNvPr>
          <p:cNvCxnSpPr>
            <a:cxnSpLocks/>
          </p:cNvCxnSpPr>
          <p:nvPr userDrawn="1"/>
        </p:nvCxnSpPr>
        <p:spPr>
          <a:xfrm>
            <a:off x="837235" y="1767119"/>
            <a:ext cx="10516564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Resim 13" descr="Yumuşakça, böcek içeren bir resim&#10;&#10;Açıklama otomatik olarak oluşturuldu">
            <a:extLst>
              <a:ext uri="{FF2B5EF4-FFF2-40B4-BE49-F238E27FC236}">
                <a16:creationId xmlns="" xmlns:a16="http://schemas.microsoft.com/office/drawing/2014/main" id="{4190CCC3-E5E8-9E96-318B-F3F62E2328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658" y="1631192"/>
            <a:ext cx="1207554" cy="354511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673DC3A9-D4E6-42CF-91A8-F267C7C66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4712" y="2161563"/>
            <a:ext cx="3200400" cy="427797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latin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4712" y="2629116"/>
            <a:ext cx="3200400" cy="3320861"/>
          </a:xfrm>
        </p:spPr>
        <p:txBody>
          <a:bodyPr rtlCol="0">
            <a:normAutofit/>
          </a:bodyPr>
          <a:lstStyle>
            <a:lvl1pPr marL="228600" indent="-228600">
              <a:buClr>
                <a:srgbClr val="73292A"/>
              </a:buClr>
              <a:buFont typeface="Arial" panose="020B0604020202020204" pitchFamily="34" charset="0"/>
              <a:buChar char="•"/>
              <a:defRPr sz="1600"/>
            </a:lvl1pPr>
            <a:lvl2pPr marL="685800" indent="-228600">
              <a:buClr>
                <a:srgbClr val="73292A"/>
              </a:buClr>
              <a:buFont typeface="Arial" panose="020B0604020202020204" pitchFamily="34" charset="0"/>
              <a:buChar char="•"/>
              <a:defRPr sz="1400"/>
            </a:lvl2pPr>
            <a:lvl3pPr marL="1143000" indent="-228600">
              <a:buClr>
                <a:srgbClr val="73292A"/>
              </a:buClr>
              <a:buFont typeface="Arial" panose="020B0604020202020204" pitchFamily="34" charset="0"/>
              <a:buChar char="•"/>
              <a:defRPr sz="1200"/>
            </a:lvl3pPr>
            <a:lvl4pPr marL="1600200" indent="-228600">
              <a:buClr>
                <a:srgbClr val="73292A"/>
              </a:buClr>
              <a:buFont typeface="Arial" panose="020B0604020202020204" pitchFamily="34" charset="0"/>
              <a:buChar char="•"/>
              <a:defRPr sz="1100"/>
            </a:lvl4pPr>
            <a:lvl5pPr marL="2057400" indent="-228600">
              <a:buClr>
                <a:srgbClr val="73292A"/>
              </a:buClr>
              <a:buFont typeface="Arial" panose="020B0604020202020204" pitchFamily="34" charset="0"/>
              <a:buChar char="•"/>
              <a:defRPr sz="1100"/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2100C9C6-BD61-4D2C-9146-FB785BAE4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8848" y="2161563"/>
            <a:ext cx="3200400" cy="427797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latin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2629116"/>
            <a:ext cx="3200400" cy="3320861"/>
          </a:xfrm>
        </p:spPr>
        <p:txBody>
          <a:bodyPr rtlCol="0">
            <a:normAutofit/>
          </a:bodyPr>
          <a:lstStyle>
            <a:lvl1pPr>
              <a:buClr>
                <a:srgbClr val="73292A"/>
              </a:buClr>
              <a:defRPr sz="1600"/>
            </a:lvl1pPr>
            <a:lvl2pPr>
              <a:buClr>
                <a:srgbClr val="73292A"/>
              </a:buClr>
              <a:defRPr sz="1400"/>
            </a:lvl2pPr>
            <a:lvl3pPr>
              <a:buClr>
                <a:srgbClr val="73292A"/>
              </a:buClr>
              <a:defRPr sz="1200"/>
            </a:lvl3pPr>
            <a:lvl4pPr>
              <a:buClr>
                <a:srgbClr val="73292A"/>
              </a:buClr>
              <a:defRPr sz="1100"/>
            </a:lvl4pPr>
            <a:lvl5pPr>
              <a:buClr>
                <a:srgbClr val="73292A"/>
              </a:buClr>
              <a:defRPr sz="1100"/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8" name="Alt Bilgi Yer Tutucusu 7">
            <a:extLst>
              <a:ext uri="{FF2B5EF4-FFF2-40B4-BE49-F238E27FC236}">
                <a16:creationId xmlns="" xmlns:a16="http://schemas.microsoft.com/office/drawing/2014/main" id="{3A51CCCC-1589-401D-AE98-FC287163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/>
              <a:t>Sunu başlığı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="" xmlns:a16="http://schemas.microsoft.com/office/drawing/2014/main" id="{285D9D7D-8D9A-473E-AF0D-EF1940D7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tr-TR" noProof="0" smtClean="0"/>
              <a:t>‹#›</a:t>
            </a:fld>
            <a:endParaRPr lang="tr-TR" noProof="0"/>
          </a:p>
        </p:txBody>
      </p:sp>
      <p:sp>
        <p:nvSpPr>
          <p:cNvPr id="15" name="Metin Yer Tutucusu 4">
            <a:extLst>
              <a:ext uri="{FF2B5EF4-FFF2-40B4-BE49-F238E27FC236}">
                <a16:creationId xmlns="" xmlns:a16="http://schemas.microsoft.com/office/drawing/2014/main" id="{F270D939-D128-D431-82CE-9C15D5A7AA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09560" y="2161563"/>
            <a:ext cx="3200400" cy="427797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latin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16" name="İçerik Yer Tutucusu 5">
            <a:extLst>
              <a:ext uri="{FF2B5EF4-FFF2-40B4-BE49-F238E27FC236}">
                <a16:creationId xmlns="" xmlns:a16="http://schemas.microsoft.com/office/drawing/2014/main" id="{4AAE69C6-BB37-BC70-8424-BC928D19C91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09560" y="2629116"/>
            <a:ext cx="3200400" cy="3320861"/>
          </a:xfrm>
        </p:spPr>
        <p:txBody>
          <a:bodyPr rtlCol="0">
            <a:normAutofit/>
          </a:bodyPr>
          <a:lstStyle>
            <a:lvl1pPr>
              <a:buClr>
                <a:srgbClr val="73292A"/>
              </a:buClr>
              <a:defRPr sz="1600"/>
            </a:lvl1pPr>
            <a:lvl2pPr>
              <a:buClr>
                <a:srgbClr val="73292A"/>
              </a:buClr>
              <a:defRPr sz="1400"/>
            </a:lvl2pPr>
            <a:lvl3pPr>
              <a:buClr>
                <a:srgbClr val="73292A"/>
              </a:buClr>
              <a:defRPr sz="1200"/>
            </a:lvl3pPr>
            <a:lvl4pPr>
              <a:buClr>
                <a:srgbClr val="73292A"/>
              </a:buClr>
              <a:defRPr sz="1100"/>
            </a:lvl4pPr>
            <a:lvl5pPr>
              <a:buClr>
                <a:srgbClr val="73292A"/>
              </a:buClr>
              <a:defRPr sz="1100"/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199585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26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21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059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92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436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663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0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673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E1E68-4AF2-479E-8151-52DB5F838EDC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7780CBC-634E-4AF5-B690-D83A2D294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18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Стажировки в Баку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38306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5BC67CAD-D0EE-6E95-FCB3-ADD8D7617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Modern </a:t>
            </a:r>
            <a:r>
              <a:rPr lang="tr-TR" dirty="0" err="1"/>
              <a:t>Hospital-hands</a:t>
            </a:r>
            <a:r>
              <a:rPr lang="tr-TR" dirty="0"/>
              <a:t> on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9D1BCF9A-C5B0-100D-14F8-5AFDC60640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Лучшие отделения</a:t>
            </a:r>
            <a:endParaRPr lang="tr-TR" dirty="0"/>
          </a:p>
          <a:p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0E625122-BE79-4759-D255-B6C1C8425A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Бариатрическая</a:t>
            </a:r>
            <a:r>
              <a:rPr lang="ru-RU" dirty="0" smtClean="0"/>
              <a:t> хирургия</a:t>
            </a:r>
            <a:endParaRPr lang="tr-TR" dirty="0"/>
          </a:p>
          <a:p>
            <a:r>
              <a:rPr lang="ru-RU" dirty="0" smtClean="0"/>
              <a:t>Гастроэнтерология</a:t>
            </a:r>
            <a:endParaRPr lang="tr-TR" dirty="0"/>
          </a:p>
          <a:p>
            <a:r>
              <a:rPr lang="ru-RU" dirty="0" smtClean="0"/>
              <a:t>Общая хирургия</a:t>
            </a:r>
            <a:endParaRPr lang="tr-TR" dirty="0"/>
          </a:p>
          <a:p>
            <a:r>
              <a:rPr lang="ru-RU" dirty="0" smtClean="0"/>
              <a:t>Неврология</a:t>
            </a:r>
            <a:endParaRPr lang="tr-TR" dirty="0"/>
          </a:p>
          <a:p>
            <a:r>
              <a:rPr lang="ru-RU" dirty="0" smtClean="0"/>
              <a:t>Эндокринология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423B2FC1-151A-5165-0F7A-B2BF2B7F9E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Без проживания</a:t>
            </a: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1DFC5EA8-A37A-F571-0449-84FC876414C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/>
              <a:t>неделя</a:t>
            </a:r>
            <a:r>
              <a:rPr lang="tr-TR" dirty="0"/>
              <a:t>:    800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/>
              <a:t>2 </a:t>
            </a:r>
            <a:r>
              <a:rPr lang="ru-RU" dirty="0"/>
              <a:t>недели</a:t>
            </a:r>
            <a:r>
              <a:rPr lang="tr-TR" dirty="0"/>
              <a:t>:    1500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/>
              <a:t>3 </a:t>
            </a:r>
            <a:r>
              <a:rPr lang="ru-RU" dirty="0"/>
              <a:t>недели</a:t>
            </a:r>
            <a:r>
              <a:rPr lang="tr-TR" dirty="0"/>
              <a:t>:    2100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/>
              <a:t> : 2800 </a:t>
            </a:r>
            <a:r>
              <a:rPr lang="ru-RU" dirty="0"/>
              <a:t>долларов США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="" xmlns:a16="http://schemas.microsoft.com/office/drawing/2014/main" id="{BFC45DE9-6724-C4F6-E08A-30505ED42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tr-TR" noProof="0"/>
              <a:t>Sunu başlığı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="" xmlns:a16="http://schemas.microsoft.com/office/drawing/2014/main" id="{449CDB35-C8B9-2AB4-1024-3435BB83F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94A09A9-5501-47C1-A89A-A340965A2BE2}" type="slidenum">
              <a:rPr lang="tr-TR" noProof="0" smtClean="0"/>
              <a:t>10</a:t>
            </a:fld>
            <a:endParaRPr lang="tr-TR" noProof="0"/>
          </a:p>
        </p:txBody>
      </p:sp>
      <p:sp>
        <p:nvSpPr>
          <p:cNvPr id="9" name="Metin Yer Tutucusu 8">
            <a:extLst>
              <a:ext uri="{FF2B5EF4-FFF2-40B4-BE49-F238E27FC236}">
                <a16:creationId xmlns="" xmlns:a16="http://schemas.microsoft.com/office/drawing/2014/main" id="{1257378D-D84D-F912-48A4-EB38821C40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 проживанием</a:t>
            </a:r>
            <a:endParaRPr lang="tr-TR" dirty="0"/>
          </a:p>
        </p:txBody>
      </p:sp>
      <p:sp>
        <p:nvSpPr>
          <p:cNvPr id="10" name="İçerik Yer Tutucusu 9">
            <a:extLst>
              <a:ext uri="{FF2B5EF4-FFF2-40B4-BE49-F238E27FC236}">
                <a16:creationId xmlns="" xmlns:a16="http://schemas.microsoft.com/office/drawing/2014/main" id="{F1D109C3-289E-F15D-7099-587B6115634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tr-TR" dirty="0"/>
              <a:t>1 </a:t>
            </a:r>
            <a:r>
              <a:rPr lang="ru-RU" dirty="0"/>
              <a:t>неделя</a:t>
            </a:r>
            <a:r>
              <a:rPr lang="tr-TR" dirty="0"/>
              <a:t>:      1100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/>
              <a:t>2 </a:t>
            </a:r>
            <a:r>
              <a:rPr lang="ru-RU" dirty="0"/>
              <a:t>недели</a:t>
            </a:r>
            <a:r>
              <a:rPr lang="tr-TR" dirty="0"/>
              <a:t>:      2100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/>
              <a:t>3 </a:t>
            </a:r>
            <a:r>
              <a:rPr lang="ru-RU" dirty="0"/>
              <a:t>недели</a:t>
            </a:r>
            <a:r>
              <a:rPr lang="tr-TR" dirty="0"/>
              <a:t>:      2900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/>
              <a:t> :   3300 </a:t>
            </a:r>
            <a:r>
              <a:rPr lang="ru-RU" dirty="0"/>
              <a:t>долларов США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2094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5BC67CAD-D0EE-6E95-FCB3-ADD8D7617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Азербайджанский медицинский университет</a:t>
            </a:r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9D1BCF9A-C5B0-100D-14F8-5AFDC60640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0E625122-BE79-4759-D255-B6C1C8425A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423B2FC1-151A-5165-0F7A-B2BF2B7F9E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Без проживания</a:t>
            </a: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1DFC5EA8-A37A-F571-0449-84FC876414C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</a:t>
            </a:r>
            <a:r>
              <a:rPr lang="tr-TR" dirty="0"/>
              <a:t>700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</a:t>
            </a:r>
            <a:r>
              <a:rPr lang="tr-TR" dirty="0"/>
              <a:t>1400 </a:t>
            </a:r>
            <a:r>
              <a:rPr lang="ru-RU" dirty="0"/>
              <a:t>долларов </a:t>
            </a:r>
            <a:r>
              <a:rPr lang="ru-RU" dirty="0" smtClean="0"/>
              <a:t>США</a:t>
            </a:r>
            <a:endParaRPr lang="tr-TR" dirty="0"/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</a:t>
            </a:r>
            <a:r>
              <a:rPr lang="tr-TR" dirty="0"/>
              <a:t>2000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2700 </a:t>
            </a:r>
            <a:r>
              <a:rPr lang="ru-RU" dirty="0"/>
              <a:t>долларов США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="" xmlns:a16="http://schemas.microsoft.com/office/drawing/2014/main" id="{BFC45DE9-6724-C4F6-E08A-30505ED42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tr-TR" noProof="0"/>
              <a:t>Sunu başlığı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="" xmlns:a16="http://schemas.microsoft.com/office/drawing/2014/main" id="{449CDB35-C8B9-2AB4-1024-3435BB83F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94A09A9-5501-47C1-A89A-A340965A2BE2}" type="slidenum">
              <a:rPr lang="tr-TR" noProof="0" smtClean="0"/>
              <a:t>11</a:t>
            </a:fld>
            <a:endParaRPr lang="tr-TR" noProof="0"/>
          </a:p>
        </p:txBody>
      </p:sp>
      <p:sp>
        <p:nvSpPr>
          <p:cNvPr id="9" name="Metin Yer Tutucusu 8">
            <a:extLst>
              <a:ext uri="{FF2B5EF4-FFF2-40B4-BE49-F238E27FC236}">
                <a16:creationId xmlns="" xmlns:a16="http://schemas.microsoft.com/office/drawing/2014/main" id="{1257378D-D84D-F912-48A4-EB38821C40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 проживанием</a:t>
            </a:r>
            <a:endParaRPr lang="tr-TR" dirty="0"/>
          </a:p>
        </p:txBody>
      </p:sp>
      <p:sp>
        <p:nvSpPr>
          <p:cNvPr id="10" name="İçerik Yer Tutucusu 9">
            <a:extLst>
              <a:ext uri="{FF2B5EF4-FFF2-40B4-BE49-F238E27FC236}">
                <a16:creationId xmlns="" xmlns:a16="http://schemas.microsoft.com/office/drawing/2014/main" id="{F1D109C3-289E-F15D-7099-587B6115634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tr-TR" dirty="0"/>
              <a:t>1 </a:t>
            </a:r>
            <a:r>
              <a:rPr lang="ru-RU" dirty="0"/>
              <a:t>неделя </a:t>
            </a:r>
            <a:r>
              <a:rPr lang="tr-TR" dirty="0" smtClean="0"/>
              <a:t>:      </a:t>
            </a:r>
            <a:r>
              <a:rPr lang="tr-TR" dirty="0"/>
              <a:t>1000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2 </a:t>
            </a:r>
            <a:r>
              <a:rPr lang="ru-RU" dirty="0"/>
              <a:t>недели </a:t>
            </a:r>
            <a:r>
              <a:rPr lang="tr-TR" dirty="0" smtClean="0"/>
              <a:t>:      </a:t>
            </a:r>
            <a:r>
              <a:rPr lang="tr-TR" dirty="0"/>
              <a:t>2000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3 </a:t>
            </a:r>
            <a:r>
              <a:rPr lang="ru-RU" dirty="0"/>
              <a:t>недели </a:t>
            </a:r>
            <a:r>
              <a:rPr lang="tr-TR" dirty="0" smtClean="0"/>
              <a:t>:      </a:t>
            </a:r>
            <a:r>
              <a:rPr lang="tr-TR" dirty="0"/>
              <a:t>2800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  3200 </a:t>
            </a:r>
            <a:r>
              <a:rPr lang="ru-RU" dirty="0"/>
              <a:t>долларов США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4624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5BC67CAD-D0EE-6E95-FCB3-ADD8D7617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Меди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цинский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центр 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Omur</a:t>
            </a:r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9D1BCF9A-C5B0-100D-14F8-5AFDC60640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Лучшие отделения</a:t>
            </a:r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0E625122-BE79-4759-D255-B6C1C8425A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Гинекология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Диагностические методы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423B2FC1-151A-5165-0F7A-B2BF2B7F9E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Без проживания</a:t>
            </a: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1DFC5EA8-A37A-F571-0449-84FC876414C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</a:t>
            </a:r>
            <a:r>
              <a:rPr lang="tr-TR" dirty="0"/>
              <a:t>600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</a:t>
            </a:r>
            <a:r>
              <a:rPr lang="tr-TR" dirty="0"/>
              <a:t>1300 </a:t>
            </a:r>
            <a:r>
              <a:rPr lang="ru-RU" dirty="0"/>
              <a:t>долларов </a:t>
            </a:r>
            <a:r>
              <a:rPr lang="ru-RU" dirty="0" smtClean="0"/>
              <a:t>США</a:t>
            </a:r>
            <a:r>
              <a:rPr lang="tr-TR" dirty="0" smtClean="0"/>
              <a:t> </a:t>
            </a:r>
            <a:endParaRPr lang="tr-TR" dirty="0"/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</a:t>
            </a:r>
            <a:r>
              <a:rPr lang="tr-TR" dirty="0"/>
              <a:t>1900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2600 </a:t>
            </a:r>
            <a:r>
              <a:rPr lang="ru-RU" dirty="0"/>
              <a:t>долларов США</a:t>
            </a:r>
            <a:endParaRPr lang="tr-TR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="" xmlns:a16="http://schemas.microsoft.com/office/drawing/2014/main" id="{BFC45DE9-6724-C4F6-E08A-30505ED42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tr-TR" noProof="0"/>
              <a:t>Sunu başlığı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="" xmlns:a16="http://schemas.microsoft.com/office/drawing/2014/main" id="{449CDB35-C8B9-2AB4-1024-3435BB83F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94A09A9-5501-47C1-A89A-A340965A2BE2}" type="slidenum">
              <a:rPr lang="tr-TR" noProof="0" smtClean="0"/>
              <a:t>12</a:t>
            </a:fld>
            <a:endParaRPr lang="tr-TR" noProof="0"/>
          </a:p>
        </p:txBody>
      </p:sp>
      <p:sp>
        <p:nvSpPr>
          <p:cNvPr id="9" name="Metin Yer Tutucusu 8">
            <a:extLst>
              <a:ext uri="{FF2B5EF4-FFF2-40B4-BE49-F238E27FC236}">
                <a16:creationId xmlns="" xmlns:a16="http://schemas.microsoft.com/office/drawing/2014/main" id="{1257378D-D84D-F912-48A4-EB38821C40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 проживанием</a:t>
            </a:r>
            <a:endParaRPr lang="tr-TR" dirty="0"/>
          </a:p>
        </p:txBody>
      </p:sp>
      <p:sp>
        <p:nvSpPr>
          <p:cNvPr id="10" name="İçerik Yer Tutucusu 9">
            <a:extLst>
              <a:ext uri="{FF2B5EF4-FFF2-40B4-BE49-F238E27FC236}">
                <a16:creationId xmlns="" xmlns:a16="http://schemas.microsoft.com/office/drawing/2014/main" id="{F1D109C3-289E-F15D-7099-587B6115634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</a:t>
            </a:r>
            <a:r>
              <a:rPr lang="tr-TR" dirty="0"/>
              <a:t>900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  </a:t>
            </a:r>
            <a:r>
              <a:rPr lang="tr-TR" dirty="0"/>
              <a:t>1800 </a:t>
            </a:r>
            <a:r>
              <a:rPr lang="ru-RU" dirty="0"/>
              <a:t>долларов </a:t>
            </a:r>
            <a:r>
              <a:rPr lang="ru-RU" dirty="0" smtClean="0"/>
              <a:t>США</a:t>
            </a:r>
            <a:endParaRPr lang="tr-TR" dirty="0"/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  </a:t>
            </a:r>
            <a:r>
              <a:rPr lang="tr-TR" dirty="0"/>
              <a:t>2600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  3200 </a:t>
            </a:r>
            <a:r>
              <a:rPr lang="ru-RU" dirty="0"/>
              <a:t>долларов США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8367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 </a:t>
            </a:r>
            <a:r>
              <a:rPr lang="en-US" dirty="0" err="1" smtClean="0"/>
              <a:t>Bonadea</a:t>
            </a:r>
            <a:r>
              <a:rPr lang="en-US" dirty="0"/>
              <a:t> </a:t>
            </a:r>
            <a:r>
              <a:rPr lang="en-US" dirty="0" smtClean="0"/>
              <a:t>Hospital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Много отделений</a:t>
            </a:r>
            <a:endParaRPr lang="ru-RU" dirty="0"/>
          </a:p>
        </p:txBody>
      </p:sp>
      <p:pic>
        <p:nvPicPr>
          <p:cNvPr id="4" name="Picture 9" descr="Liv Bona Dea Hospital | LinkedIn">
            <a:extLst>
              <a:ext uri="{FF2B5EF4-FFF2-40B4-BE49-F238E27FC236}">
                <a16:creationId xmlns="" xmlns:a16="http://schemas.microsoft.com/office/drawing/2014/main" id="{68060FF2-110C-573A-50EC-6FB34B8B04E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8976" y="48677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8615" y="1665027"/>
            <a:ext cx="10481481" cy="13030859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Поликлиника диабета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Хирургия кисти и микрохирургия Эндокринология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Инфекционные болезни и клиническая микробиология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Физикальная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терапия и реабилитация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Гастроэнтерология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Общая хирургия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Торакальная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хирургия</a:t>
            </a: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Интервенционная радиология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Гериатрия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Офтальмология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Анестезиология и реаниматология</a:t>
            </a: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Гематология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Лучевая онкология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Радиология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Роботизированная хирургия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Ревматология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Химиотерапия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ЭКО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Урология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Трансплантация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волос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Интенсивная терапия новорожденных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4087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Hospital </a:t>
            </a:r>
            <a:br>
              <a:rPr lang="en-US" dirty="0" smtClean="0"/>
            </a:br>
            <a:r>
              <a:rPr lang="en-US" dirty="0" smtClean="0"/>
              <a:t>Hands 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ru-RU" dirty="0" smtClean="0"/>
              <a:t>Кардиология</a:t>
            </a:r>
          </a:p>
          <a:p>
            <a:r>
              <a:rPr lang="ru-RU" dirty="0" smtClean="0"/>
              <a:t>Гинекология</a:t>
            </a:r>
          </a:p>
          <a:p>
            <a:r>
              <a:rPr lang="ru-RU" dirty="0" smtClean="0"/>
              <a:t>Офтальмология</a:t>
            </a:r>
          </a:p>
          <a:p>
            <a:r>
              <a:rPr lang="ru-RU" dirty="0" smtClean="0"/>
              <a:t>Аллергология</a:t>
            </a:r>
          </a:p>
          <a:p>
            <a:r>
              <a:rPr lang="ru-RU" dirty="0" smtClean="0"/>
              <a:t>Неврология</a:t>
            </a:r>
          </a:p>
          <a:p>
            <a:r>
              <a:rPr lang="ru-RU" dirty="0" smtClean="0"/>
              <a:t>Стоматология</a:t>
            </a:r>
          </a:p>
          <a:p>
            <a:r>
              <a:rPr lang="ru-RU" dirty="0" smtClean="0"/>
              <a:t>Маммология</a:t>
            </a:r>
          </a:p>
          <a:p>
            <a:r>
              <a:rPr lang="ru-RU" dirty="0" smtClean="0"/>
              <a:t>Гастроэнтерология</a:t>
            </a:r>
          </a:p>
          <a:p>
            <a:r>
              <a:rPr lang="ru-RU" dirty="0" smtClean="0"/>
              <a:t>Травматология и ортопедия</a:t>
            </a:r>
          </a:p>
          <a:p>
            <a:r>
              <a:rPr lang="ru-RU" dirty="0" smtClean="0"/>
              <a:t>Урология</a:t>
            </a:r>
          </a:p>
          <a:p>
            <a:r>
              <a:rPr lang="ru-RU" dirty="0" smtClean="0"/>
              <a:t>Проктология</a:t>
            </a:r>
          </a:p>
          <a:p>
            <a:r>
              <a:rPr lang="ru-RU" dirty="0" smtClean="0"/>
              <a:t>Анестезиология</a:t>
            </a:r>
          </a:p>
          <a:p>
            <a:r>
              <a:rPr lang="ru-RU" dirty="0" smtClean="0"/>
              <a:t>Лаборатория</a:t>
            </a:r>
          </a:p>
          <a:p>
            <a:r>
              <a:rPr lang="ru-RU" dirty="0" smtClean="0"/>
              <a:t>Пластическая хирургия</a:t>
            </a:r>
          </a:p>
          <a:p>
            <a:r>
              <a:rPr lang="ru-RU" dirty="0" smtClean="0"/>
              <a:t>Общая хирургия</a:t>
            </a:r>
          </a:p>
          <a:p>
            <a:r>
              <a:rPr lang="ru-RU" dirty="0" smtClean="0"/>
              <a:t>Сосудистая хирургия</a:t>
            </a:r>
          </a:p>
          <a:p>
            <a:endParaRPr lang="ru-RU" dirty="0"/>
          </a:p>
        </p:txBody>
      </p:sp>
      <p:pic>
        <p:nvPicPr>
          <p:cNvPr id="4" name="Picture 2" descr="Modern Hospital">
            <a:extLst>
              <a:ext uri="{FF2B5EF4-FFF2-40B4-BE49-F238E27FC236}">
                <a16:creationId xmlns="" xmlns:a16="http://schemas.microsoft.com/office/drawing/2014/main" id="{DF412CD3-5FC6-50D0-EFB2-24BA560421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683" y="508948"/>
            <a:ext cx="533400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998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Азербайджанский </a:t>
            </a:r>
            <a:r>
              <a:rPr lang="ru-RU" dirty="0" smtClean="0"/>
              <a:t>медицинский университет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Онкологическая клиника </a:t>
            </a:r>
            <a:r>
              <a:rPr lang="ru-RU" dirty="0"/>
              <a:t>Азербайджанского </a:t>
            </a:r>
            <a:r>
              <a:rPr lang="ru-RU" dirty="0" smtClean="0"/>
              <a:t>медицинского университета</a:t>
            </a:r>
          </a:p>
          <a:p>
            <a:r>
              <a:rPr lang="ru-RU" dirty="0" smtClean="0"/>
              <a:t>Терапевтическая клиника </a:t>
            </a:r>
            <a:r>
              <a:rPr lang="ru-RU" dirty="0"/>
              <a:t>Азербайджанского медицинского </a:t>
            </a:r>
            <a:r>
              <a:rPr lang="ru-RU" dirty="0" smtClean="0"/>
              <a:t>университета</a:t>
            </a:r>
          </a:p>
          <a:p>
            <a:r>
              <a:rPr lang="ru-RU" dirty="0" smtClean="0"/>
              <a:t>Стоматологическая клиника </a:t>
            </a:r>
            <a:r>
              <a:rPr lang="ru-RU" dirty="0"/>
              <a:t>Азербайджанского медицинского </a:t>
            </a:r>
            <a:r>
              <a:rPr lang="ru-RU" dirty="0" smtClean="0"/>
              <a:t>университета</a:t>
            </a:r>
          </a:p>
          <a:p>
            <a:r>
              <a:rPr lang="ru-RU" dirty="0" smtClean="0"/>
              <a:t>Хирургическая клиника </a:t>
            </a:r>
            <a:r>
              <a:rPr lang="ru-RU" dirty="0"/>
              <a:t>Азербайджанского медицинского университета</a:t>
            </a:r>
          </a:p>
        </p:txBody>
      </p:sp>
      <p:pic>
        <p:nvPicPr>
          <p:cNvPr id="4" name="Picture 9" descr="azerbaijan medical university logo ile ilgili görsel sonucu">
            <a:extLst>
              <a:ext uri="{FF2B5EF4-FFF2-40B4-BE49-F238E27FC236}">
                <a16:creationId xmlns="" xmlns:a16="http://schemas.microsoft.com/office/drawing/2014/main" id="{8BCA8979-465C-4851-3F1C-DF43B25F5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4288" y="383365"/>
            <a:ext cx="2537876" cy="2537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7448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Меди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цинский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центр  </a:t>
            </a:r>
            <a:r>
              <a:rPr lang="en-US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Omur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Современные методы диагностики, в том числе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Допплер</a:t>
            </a: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Эхокардиография</a:t>
            </a:r>
          </a:p>
          <a:p>
            <a:r>
              <a:rPr lang="ru-RU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Видеоэндоскопия</a:t>
            </a: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Маммография</a:t>
            </a:r>
          </a:p>
          <a:p>
            <a:r>
              <a:rPr lang="ru-RU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Гистероскопия</a:t>
            </a: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Рентгенологические исследования </a:t>
            </a:r>
          </a:p>
          <a:p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Энцефалография </a:t>
            </a:r>
          </a:p>
          <a:p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Компьютерная томография </a:t>
            </a:r>
          </a:p>
          <a:p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Возможность 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ыполнять исследования!</a:t>
            </a:r>
            <a:endParaRPr lang="ru-RU" dirty="0"/>
          </a:p>
        </p:txBody>
      </p:sp>
      <p:pic>
        <p:nvPicPr>
          <p:cNvPr id="4" name="Picture 2" descr="Ömür Klinikası">
            <a:extLst>
              <a:ext uri="{FF2B5EF4-FFF2-40B4-BE49-F238E27FC236}">
                <a16:creationId xmlns="" xmlns:a16="http://schemas.microsoft.com/office/drawing/2014/main" id="{43DA8C31-1187-0BAD-36AD-F5DABF0CE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5023" y="705713"/>
            <a:ext cx="1684597" cy="1684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6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Стоматологическая клиника </a:t>
            </a:r>
            <a:r>
              <a:rPr lang="tr-TR" dirty="0">
                <a:latin typeface="Times New Roman" panose="02020603050405020304" pitchFamily="18" charset="0"/>
              </a:rPr>
              <a:t>Prestige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Имплантология</a:t>
            </a:r>
            <a:endParaRPr lang="tr-TR" dirty="0"/>
          </a:p>
          <a:p>
            <a:r>
              <a:rPr lang="ru-RU" dirty="0" smtClean="0"/>
              <a:t>Ортодонтия</a:t>
            </a:r>
            <a:endParaRPr lang="tr-TR" dirty="0"/>
          </a:p>
          <a:p>
            <a:r>
              <a:rPr lang="ru-RU" dirty="0" smtClean="0"/>
              <a:t>Детская стоматология</a:t>
            </a:r>
          </a:p>
          <a:p>
            <a:r>
              <a:rPr lang="ru-RU" dirty="0" err="1" smtClean="0"/>
              <a:t>Эндодонтия</a:t>
            </a:r>
            <a:r>
              <a:rPr lang="tr-TR" dirty="0" smtClean="0"/>
              <a:t> </a:t>
            </a:r>
            <a:endParaRPr lang="tr-TR" dirty="0"/>
          </a:p>
          <a:p>
            <a:r>
              <a:rPr lang="ru-RU" dirty="0"/>
              <a:t>Дизайн </a:t>
            </a:r>
            <a:r>
              <a:rPr lang="ru-RU" dirty="0" smtClean="0"/>
              <a:t>улыбки</a:t>
            </a:r>
            <a:endParaRPr lang="tr-TR" dirty="0" smtClean="0"/>
          </a:p>
          <a:p>
            <a:r>
              <a:rPr lang="ru-RU" dirty="0" smtClean="0"/>
              <a:t>Челюстно-лицевая хирургия</a:t>
            </a:r>
            <a:endParaRPr lang="tr-TR" dirty="0"/>
          </a:p>
          <a:p>
            <a:r>
              <a:rPr lang="tr-TR" dirty="0" smtClean="0"/>
              <a:t> </a:t>
            </a:r>
            <a:r>
              <a:rPr lang="ru-RU" dirty="0" smtClean="0"/>
              <a:t>Отбеливание </a:t>
            </a:r>
            <a:r>
              <a:rPr lang="ru-RU" dirty="0"/>
              <a:t>з</a:t>
            </a:r>
            <a:r>
              <a:rPr lang="ru-RU" dirty="0" smtClean="0"/>
              <a:t>убов</a:t>
            </a:r>
            <a:endParaRPr lang="tr-TR" dirty="0"/>
          </a:p>
          <a:p>
            <a:r>
              <a:rPr lang="ru-RU" dirty="0" smtClean="0"/>
              <a:t>Заболевания височно-нижнечелюстного сустава</a:t>
            </a:r>
            <a:endParaRPr lang="ru-RU" dirty="0"/>
          </a:p>
        </p:txBody>
      </p:sp>
      <p:pic>
        <p:nvPicPr>
          <p:cNvPr id="4" name="Picture 2" descr="Prestige Dental Clinic | Baku">
            <a:extLst>
              <a:ext uri="{FF2B5EF4-FFF2-40B4-BE49-F238E27FC236}">
                <a16:creationId xmlns="" xmlns:a16="http://schemas.microsoft.com/office/drawing/2014/main" id="{ACAEED01-D5D3-DD23-90DC-0CF98E20D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1961" y="343910"/>
            <a:ext cx="2143125" cy="1852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381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Заявка, </a:t>
            </a:r>
            <a:r>
              <a:rPr lang="en-US" dirty="0" smtClean="0"/>
              <a:t>CV, </a:t>
            </a:r>
            <a:r>
              <a:rPr lang="ru-RU" dirty="0" smtClean="0"/>
              <a:t>копия паспорта</a:t>
            </a:r>
          </a:p>
          <a:p>
            <a:r>
              <a:rPr lang="ru-RU" dirty="0" smtClean="0"/>
              <a:t>Копия студенческой книжки – для студентов</a:t>
            </a:r>
          </a:p>
          <a:p>
            <a:r>
              <a:rPr lang="ru-RU" dirty="0" smtClean="0"/>
              <a:t>Копия диплома – для врачей </a:t>
            </a:r>
          </a:p>
          <a:p>
            <a:r>
              <a:rPr lang="ru-RU" dirty="0" smtClean="0"/>
              <a:t>Язык – русский или азербайджанский</a:t>
            </a:r>
          </a:p>
          <a:p>
            <a:r>
              <a:rPr lang="ru-RU" dirty="0" smtClean="0"/>
              <a:t>Подача </a:t>
            </a:r>
            <a:r>
              <a:rPr lang="ru-RU" dirty="0"/>
              <a:t>документов минимум за </a:t>
            </a:r>
            <a:r>
              <a:rPr lang="ru-RU" dirty="0" smtClean="0"/>
              <a:t>3 недели</a:t>
            </a:r>
          </a:p>
          <a:p>
            <a:r>
              <a:rPr lang="ru-RU" dirty="0" smtClean="0"/>
              <a:t>Период стажировки – весь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058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7CEF4D5B-3E14-1349-3E16-232AA74EE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dirty="0"/>
              <a:t>Стоматологическая клиника </a:t>
            </a:r>
            <a:r>
              <a:rPr lang="tr-TR" dirty="0">
                <a:latin typeface="Times New Roman" panose="02020603050405020304" pitchFamily="18" charset="0"/>
              </a:rPr>
              <a:t>Prestige</a:t>
            </a:r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="" xmlns:a16="http://schemas.microsoft.com/office/drawing/2014/main" id="{69D875C8-4D19-8AF8-6F98-F151E3091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/>
              <a:t>Sunu başlığı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="" xmlns:a16="http://schemas.microsoft.com/office/drawing/2014/main" id="{7130094C-EC6A-E6F3-2E57-202E962A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tr-TR" smtClean="0"/>
              <a:t>8</a:t>
            </a:fld>
            <a:endParaRPr lang="tr-TR"/>
          </a:p>
        </p:txBody>
      </p:sp>
      <p:sp>
        <p:nvSpPr>
          <p:cNvPr id="18" name="İçerik Yer Tutucusu 17">
            <a:extLst>
              <a:ext uri="{FF2B5EF4-FFF2-40B4-BE49-F238E27FC236}">
                <a16:creationId xmlns="" xmlns:a16="http://schemas.microsoft.com/office/drawing/2014/main" id="{13D6F3BC-FC59-4F18-0A02-B590EB9AF01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</a:t>
            </a:r>
            <a:r>
              <a:rPr lang="tr-TR" dirty="0"/>
              <a:t>1100 </a:t>
            </a:r>
            <a:r>
              <a:rPr lang="ru-RU" dirty="0" smtClean="0"/>
              <a:t>долларов США</a:t>
            </a:r>
            <a:endParaRPr lang="tr-TR" dirty="0"/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  </a:t>
            </a:r>
            <a:r>
              <a:rPr lang="tr-TR" dirty="0"/>
              <a:t>2000 </a:t>
            </a:r>
            <a:r>
              <a:rPr lang="ru-RU" dirty="0"/>
              <a:t>долларов </a:t>
            </a:r>
            <a:r>
              <a:rPr lang="ru-RU" dirty="0" smtClean="0"/>
              <a:t>США</a:t>
            </a:r>
            <a:endParaRPr lang="tr-TR" dirty="0"/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:    </a:t>
            </a:r>
            <a:r>
              <a:rPr lang="tr-TR" dirty="0"/>
              <a:t>3500 </a:t>
            </a:r>
            <a:r>
              <a:rPr lang="ru-RU" dirty="0"/>
              <a:t>долларов США</a:t>
            </a:r>
            <a:endParaRPr lang="tr-TR" dirty="0"/>
          </a:p>
          <a:p>
            <a:endParaRPr lang="tr-TR" dirty="0"/>
          </a:p>
        </p:txBody>
      </p:sp>
      <p:sp>
        <p:nvSpPr>
          <p:cNvPr id="20" name="Metin Yer Tutucusu 19">
            <a:extLst>
              <a:ext uri="{FF2B5EF4-FFF2-40B4-BE49-F238E27FC236}">
                <a16:creationId xmlns="" xmlns:a16="http://schemas.microsoft.com/office/drawing/2014/main" id="{335F5065-826A-4774-F117-76799A23BB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0000" y="2097061"/>
            <a:ext cx="3962400" cy="532055"/>
          </a:xfrm>
        </p:spPr>
        <p:txBody>
          <a:bodyPr>
            <a:normAutofit/>
          </a:bodyPr>
          <a:lstStyle/>
          <a:p>
            <a:r>
              <a:rPr lang="ru-RU" dirty="0" smtClean="0"/>
              <a:t>С проживанием</a:t>
            </a:r>
            <a:endParaRPr lang="tr-TR" dirty="0"/>
          </a:p>
        </p:txBody>
      </p:sp>
      <p:sp>
        <p:nvSpPr>
          <p:cNvPr id="22" name="İçerik Yer Tutucusu 21">
            <a:extLst>
              <a:ext uri="{FF2B5EF4-FFF2-40B4-BE49-F238E27FC236}">
                <a16:creationId xmlns="" xmlns:a16="http://schemas.microsoft.com/office/drawing/2014/main" id="{410B56A4-1262-7531-E88C-5C65E7F0C5A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  </a:t>
            </a:r>
            <a:r>
              <a:rPr lang="tr-TR" dirty="0"/>
              <a:t>1300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    </a:t>
            </a:r>
            <a:r>
              <a:rPr lang="tr-TR" dirty="0"/>
              <a:t>2100 </a:t>
            </a:r>
            <a:r>
              <a:rPr lang="ru-RU" dirty="0"/>
              <a:t>долларов США</a:t>
            </a:r>
            <a:r>
              <a:rPr lang="tr-TR" dirty="0" smtClean="0"/>
              <a:t> </a:t>
            </a:r>
            <a:endParaRPr lang="tr-TR" dirty="0"/>
          </a:p>
          <a:p>
            <a:r>
              <a:rPr lang="tr-TR" dirty="0"/>
              <a:t>1 </a:t>
            </a:r>
            <a:r>
              <a:rPr lang="ru-RU" dirty="0"/>
              <a:t>месяц </a:t>
            </a:r>
            <a:r>
              <a:rPr lang="tr-TR" dirty="0" smtClean="0"/>
              <a:t>:      </a:t>
            </a:r>
            <a:r>
              <a:rPr lang="tr-TR" dirty="0"/>
              <a:t>3800 </a:t>
            </a:r>
            <a:r>
              <a:rPr lang="ru-RU" dirty="0"/>
              <a:t>долларов США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İçerik Yer Tutucusu 17">
            <a:extLst>
              <a:ext uri="{FF2B5EF4-FFF2-40B4-BE49-F238E27FC236}">
                <a16:creationId xmlns="" xmlns:a16="http://schemas.microsoft.com/office/drawing/2014/main" id="{C2AB049B-6C61-C07F-7B36-53BF72751ED1}"/>
              </a:ext>
            </a:extLst>
          </p:cNvPr>
          <p:cNvSpPr txBox="1">
            <a:spLocks/>
          </p:cNvSpPr>
          <p:nvPr/>
        </p:nvSpPr>
        <p:spPr>
          <a:xfrm>
            <a:off x="1082040" y="3060235"/>
            <a:ext cx="3200400" cy="3320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sp>
        <p:nvSpPr>
          <p:cNvPr id="9" name="İçerik Yer Tutucusu 8">
            <a:extLst>
              <a:ext uri="{FF2B5EF4-FFF2-40B4-BE49-F238E27FC236}">
                <a16:creationId xmlns="" xmlns:a16="http://schemas.microsoft.com/office/drawing/2014/main" id="{E780D29A-A9FD-826B-5B10-A1FEB717D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1307" y="2460387"/>
            <a:ext cx="3309337" cy="3658317"/>
          </a:xfrm>
        </p:spPr>
        <p:txBody>
          <a:bodyPr>
            <a:normAutofit/>
          </a:bodyPr>
          <a:lstStyle/>
          <a:p>
            <a:r>
              <a:rPr lang="ru-RU" dirty="0"/>
              <a:t>Все </a:t>
            </a:r>
            <a:r>
              <a:rPr lang="ru-RU" dirty="0" smtClean="0"/>
              <a:t>виды стоматологической помощи</a:t>
            </a:r>
            <a:endParaRPr lang="tr-TR" dirty="0"/>
          </a:p>
        </p:txBody>
      </p:sp>
      <p:sp>
        <p:nvSpPr>
          <p:cNvPr id="11" name="Metin Yer Tutucusu 10">
            <a:extLst>
              <a:ext uri="{FF2B5EF4-FFF2-40B4-BE49-F238E27FC236}">
                <a16:creationId xmlns="" xmlns:a16="http://schemas.microsoft.com/office/drawing/2014/main" id="{B26418D5-F8F4-0601-B621-A7D13F83A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Без проживания</a:t>
            </a:r>
            <a:endParaRPr lang="tr-TR" dirty="0"/>
          </a:p>
        </p:txBody>
      </p:sp>
      <p:pic>
        <p:nvPicPr>
          <p:cNvPr id="12" name="Picture 2" descr="Prestige Dental Clinic | Baku">
            <a:extLst>
              <a:ext uri="{FF2B5EF4-FFF2-40B4-BE49-F238E27FC236}">
                <a16:creationId xmlns="" xmlns:a16="http://schemas.microsoft.com/office/drawing/2014/main" id="{7CC960D3-E682-41FB-E806-FE70DB656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8746" y="594163"/>
            <a:ext cx="1321640" cy="1142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3940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5BC67CAD-D0EE-6E95-FCB3-ADD8D7617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LİV BONADEA AZERBAİJAN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9D1BCF9A-C5B0-100D-14F8-5AFDC60640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Лучшие отделения</a:t>
            </a:r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0E625122-BE79-4759-D255-B6C1C8425A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Трансплантация почек и печени</a:t>
            </a:r>
            <a:endParaRPr lang="tr-TR" dirty="0"/>
          </a:p>
          <a:p>
            <a:r>
              <a:rPr lang="ru-RU" dirty="0" smtClean="0"/>
              <a:t>Химиотерапия</a:t>
            </a:r>
            <a:endParaRPr lang="tr-TR" dirty="0"/>
          </a:p>
          <a:p>
            <a:r>
              <a:rPr lang="ru-RU" dirty="0" err="1" smtClean="0"/>
              <a:t>Онкохирургия</a:t>
            </a:r>
            <a:endParaRPr lang="tr-TR" dirty="0"/>
          </a:p>
          <a:p>
            <a:r>
              <a:rPr lang="ru-RU" dirty="0" smtClean="0"/>
              <a:t>Гинекология</a:t>
            </a:r>
            <a:endParaRPr lang="tr-TR" dirty="0"/>
          </a:p>
          <a:p>
            <a:r>
              <a:rPr lang="ru-RU" dirty="0" smtClean="0"/>
              <a:t>Лаборатория</a:t>
            </a:r>
            <a:endParaRPr lang="tr-TR" dirty="0"/>
          </a:p>
          <a:p>
            <a:r>
              <a:rPr lang="ru-RU" smtClean="0"/>
              <a:t>Анестезиология</a:t>
            </a:r>
            <a:endParaRPr lang="tr-TR" dirty="0"/>
          </a:p>
          <a:p>
            <a:r>
              <a:rPr lang="ru-RU" dirty="0" smtClean="0"/>
              <a:t>Кардиохирургия</a:t>
            </a:r>
            <a:endParaRPr lang="tr-TR" dirty="0"/>
          </a:p>
          <a:p>
            <a:r>
              <a:rPr lang="ru-RU" dirty="0" smtClean="0"/>
              <a:t>Педиатрия</a:t>
            </a:r>
            <a:endParaRPr lang="tr-TR" dirty="0"/>
          </a:p>
          <a:p>
            <a:r>
              <a:rPr lang="ru-RU" dirty="0" smtClean="0"/>
              <a:t>Урология</a:t>
            </a:r>
            <a:endParaRPr lang="tr-TR" dirty="0"/>
          </a:p>
          <a:p>
            <a:r>
              <a:rPr lang="ru-RU" dirty="0" err="1" smtClean="0"/>
              <a:t>Нврология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423B2FC1-151A-5165-0F7A-B2BF2B7F9E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Без проживания</a:t>
            </a: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1DFC5EA8-A37A-F571-0449-84FC876414C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</a:t>
            </a:r>
            <a:r>
              <a:rPr lang="tr-TR" dirty="0"/>
              <a:t>800 </a:t>
            </a:r>
            <a:r>
              <a:rPr lang="ru-RU" dirty="0" smtClean="0"/>
              <a:t>долларов США</a:t>
            </a:r>
            <a:endParaRPr lang="tr-TR" dirty="0"/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</a:t>
            </a:r>
            <a:r>
              <a:rPr lang="tr-TR" dirty="0"/>
              <a:t>1500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</a:t>
            </a:r>
            <a:r>
              <a:rPr lang="tr-TR" dirty="0"/>
              <a:t>2100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2800 </a:t>
            </a:r>
            <a:r>
              <a:rPr lang="ru-RU" dirty="0"/>
              <a:t>долларов США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="" xmlns:a16="http://schemas.microsoft.com/office/drawing/2014/main" id="{BFC45DE9-6724-C4F6-E08A-30505ED42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tr-TR" noProof="0"/>
              <a:t>Sunu başlığı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="" xmlns:a16="http://schemas.microsoft.com/office/drawing/2014/main" id="{449CDB35-C8B9-2AB4-1024-3435BB83F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94A09A9-5501-47C1-A89A-A340965A2BE2}" type="slidenum">
              <a:rPr lang="tr-TR" noProof="0" smtClean="0"/>
              <a:t>9</a:t>
            </a:fld>
            <a:endParaRPr lang="tr-TR" noProof="0"/>
          </a:p>
        </p:txBody>
      </p:sp>
      <p:sp>
        <p:nvSpPr>
          <p:cNvPr id="9" name="Metin Yer Tutucusu 8">
            <a:extLst>
              <a:ext uri="{FF2B5EF4-FFF2-40B4-BE49-F238E27FC236}">
                <a16:creationId xmlns="" xmlns:a16="http://schemas.microsoft.com/office/drawing/2014/main" id="{1257378D-D84D-F912-48A4-EB38821C40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 проживанием</a:t>
            </a:r>
            <a:endParaRPr lang="tr-TR" dirty="0"/>
          </a:p>
        </p:txBody>
      </p:sp>
      <p:sp>
        <p:nvSpPr>
          <p:cNvPr id="10" name="İçerik Yer Tutucusu 9">
            <a:extLst>
              <a:ext uri="{FF2B5EF4-FFF2-40B4-BE49-F238E27FC236}">
                <a16:creationId xmlns="" xmlns:a16="http://schemas.microsoft.com/office/drawing/2014/main" id="{F1D109C3-289E-F15D-7099-587B6115634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</a:t>
            </a:r>
            <a:r>
              <a:rPr lang="tr-TR" dirty="0"/>
              <a:t>1100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  </a:t>
            </a:r>
            <a:r>
              <a:rPr lang="tr-TR" dirty="0"/>
              <a:t>2100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  </a:t>
            </a:r>
            <a:r>
              <a:rPr lang="tr-TR" dirty="0"/>
              <a:t>2900 </a:t>
            </a:r>
            <a:r>
              <a:rPr lang="ru-RU" dirty="0"/>
              <a:t>долларов США</a:t>
            </a:r>
            <a:endParaRPr lang="tr-TR" dirty="0"/>
          </a:p>
          <a:p>
            <a:r>
              <a:rPr lang="tr-TR" dirty="0" smtClean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  3300 </a:t>
            </a:r>
            <a:r>
              <a:rPr lang="ru-RU" dirty="0"/>
              <a:t>долларов США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03087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419</TotalTime>
  <Words>469</Words>
  <Application>Microsoft Office PowerPoint</Application>
  <PresentationFormat>Широкоэкранный</PresentationFormat>
  <Paragraphs>196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  <vt:lpstr>Liv Bonadea Hospital  Много отделений</vt:lpstr>
      <vt:lpstr>Modern Hospital  Hands on</vt:lpstr>
      <vt:lpstr>Азербайджанский медицинский университет</vt:lpstr>
      <vt:lpstr>Медицинский центр  Omur</vt:lpstr>
      <vt:lpstr>Стоматологическая клиника Prestige</vt:lpstr>
      <vt:lpstr>Требования</vt:lpstr>
      <vt:lpstr>Стоматологическая клиника Prestige</vt:lpstr>
      <vt:lpstr>LİV BONADEA AZERBAİJAN</vt:lpstr>
      <vt:lpstr>Modern Hospital-hands on</vt:lpstr>
      <vt:lpstr>Азербайджанский медицинский университет</vt:lpstr>
      <vt:lpstr>Медицинский центр  Omur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17</cp:revision>
  <dcterms:created xsi:type="dcterms:W3CDTF">2022-12-26T07:57:54Z</dcterms:created>
  <dcterms:modified xsi:type="dcterms:W3CDTF">2023-01-11T06:29:30Z</dcterms:modified>
</cp:coreProperties>
</file>