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9"/>
  </p:notesMasterIdLst>
  <p:sldIdLst>
    <p:sldId id="264" r:id="rId2"/>
    <p:sldId id="266" r:id="rId3"/>
    <p:sldId id="268" r:id="rId4"/>
    <p:sldId id="274" r:id="rId5"/>
    <p:sldId id="269" r:id="rId6"/>
    <p:sldId id="270" r:id="rId7"/>
    <p:sldId id="280" r:id="rId8"/>
    <p:sldId id="277" r:id="rId9"/>
    <p:sldId id="267" r:id="rId10"/>
    <p:sldId id="278" r:id="rId11"/>
    <p:sldId id="282" r:id="rId12"/>
    <p:sldId id="281" r:id="rId13"/>
    <p:sldId id="275" r:id="rId14"/>
    <p:sldId id="259" r:id="rId15"/>
    <p:sldId id="273" r:id="rId16"/>
    <p:sldId id="27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B863-60F9-4106-A89B-EC7B09AD9A3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4FE0-D29A-462A-8019-BDBBBBDED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851FA90-CEA8-40FB-A98B-C41450EDB5B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Tourism_Armenia-logo-7D8D35808D-seeklogo.c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66" y="1169035"/>
            <a:ext cx="7352234" cy="35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Комната на 1 человека ( включая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завтрак– 900 евро)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=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1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2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1040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евро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(520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+ стажировка 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ч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=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1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4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40 евро (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7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20 )</a:t>
            </a:r>
            <a:endParaRPr lang="en-US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3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1320 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44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200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=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1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9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20 (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40 )</a:t>
            </a:r>
            <a:endParaRPr lang="en-US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1761210"/>
            <a:ext cx="1153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Bodoni mt"/>
                <a:cs typeface="Bodoni mt"/>
              </a:rPr>
              <a:t>Условия </a:t>
            </a:r>
            <a:r>
              <a:rPr lang="ru-RU" sz="4800" dirty="0" smtClean="0">
                <a:solidFill>
                  <a:srgbClr val="FFFFFF"/>
                </a:solidFill>
                <a:latin typeface="Bodoni mt"/>
                <a:cs typeface="Bodoni mt"/>
              </a:rPr>
              <a:t>проживания на 4 недели  </a:t>
            </a:r>
            <a:endParaRPr lang="en-US" sz="4800" b="1" dirty="0">
              <a:solidFill>
                <a:srgbClr val="FFFFFF"/>
              </a:solidFill>
              <a:latin typeface="Bodoni MT"/>
              <a:cs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1126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Стажировка без проживания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недели – 200 евро</a:t>
            </a:r>
          </a:p>
          <a:p>
            <a:endParaRPr lang="ru-RU" dirty="0" smtClean="0"/>
          </a:p>
          <a:p>
            <a:r>
              <a:rPr lang="ru-RU" dirty="0" smtClean="0"/>
              <a:t>4 недели – 340 евро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e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74" y="3158836"/>
            <a:ext cx="2743200" cy="3549012"/>
          </a:xfrm>
        </p:spPr>
      </p:pic>
      <p:pic>
        <p:nvPicPr>
          <p:cNvPr id="5" name="Рисунок 4" descr="Ot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19" y="3228109"/>
            <a:ext cx="4582535" cy="3311237"/>
          </a:xfrm>
          <a:prstGeom prst="rect">
            <a:avLst/>
          </a:prstGeom>
        </p:spPr>
      </p:pic>
      <p:pic>
        <p:nvPicPr>
          <p:cNvPr id="6" name="Рисунок 5" descr="Ot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96" y="1277071"/>
            <a:ext cx="4842837" cy="2769682"/>
          </a:xfrm>
          <a:prstGeom prst="rect">
            <a:avLst/>
          </a:prstGeom>
        </p:spPr>
      </p:pic>
      <p:pic>
        <p:nvPicPr>
          <p:cNvPr id="7" name="Рисунок 6" descr="Otel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674" y="4046753"/>
            <a:ext cx="3616036" cy="2492593"/>
          </a:xfrm>
          <a:prstGeom prst="rect">
            <a:avLst/>
          </a:prstGeom>
        </p:spPr>
      </p:pic>
      <p:pic>
        <p:nvPicPr>
          <p:cNvPr id="8" name="Рисунок 7" descr="Otel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59" y="886692"/>
            <a:ext cx="3837709" cy="256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doni mt"/>
                <a:cs typeface="Bodoni mt"/>
              </a:rPr>
              <a:t>Ереван </a:t>
            </a:r>
            <a:endParaRPr lang="en-US" dirty="0">
              <a:latin typeface="Bodoni mt"/>
              <a:cs typeface="Bodoni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Bodoni МТ"/>
              <a:cs typeface="Bodoni МТ"/>
            </a:endParaRPr>
          </a:p>
          <a:p>
            <a:pPr marL="0" indent="0">
              <a:buNone/>
            </a:pPr>
            <a:r>
              <a:rPr lang="ru-RU" sz="2600" dirty="0" smtClean="0">
                <a:latin typeface="Bodoni МТ"/>
                <a:cs typeface="Bodoni МТ"/>
              </a:rPr>
              <a:t>Мы бы могли рассказать Вам насколько чудесен Ереван, но лучше чем у </a:t>
            </a:r>
            <a:r>
              <a:rPr lang="en-US" sz="2600" dirty="0" smtClean="0">
                <a:latin typeface="Bodoni МТ"/>
                <a:cs typeface="Bodoni МТ"/>
              </a:rPr>
              <a:t>Google</a:t>
            </a:r>
            <a:r>
              <a:rPr lang="ru-RU" sz="2600" dirty="0" smtClean="0">
                <a:latin typeface="Bodoni МТ"/>
                <a:cs typeface="Bodoni МТ"/>
              </a:rPr>
              <a:t>’а у нас все равно не получится. В одном можете быть уверены, Вам у нас точно понравится.</a:t>
            </a:r>
            <a:endParaRPr lang="en-US" sz="2600" dirty="0">
              <a:latin typeface="Bodoni МТ"/>
              <a:cs typeface="Bodoni МТ"/>
            </a:endParaRPr>
          </a:p>
        </p:txBody>
      </p:sp>
      <p:pic>
        <p:nvPicPr>
          <p:cNvPr id="8" name="Picture 7" descr="armenia__mount_ararat_by_hyehd-d9uxk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184"/>
            <a:ext cx="1219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0"/>
            <a:ext cx="6197600" cy="362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817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827178"/>
            <a:ext cx="8303916" cy="4046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522"/>
            <a:ext cx="3860800" cy="25624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16" y="0"/>
            <a:ext cx="6949783" cy="462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3390" cy="443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621105"/>
            <a:ext cx="3927285" cy="2945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3358" y="509098"/>
            <a:ext cx="2211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Татев</a:t>
            </a:r>
            <a:endParaRPr lang="ru-RU" sz="6000" dirty="0" smtClean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  <a:p>
            <a:endParaRPr lang="en-US" sz="6000" dirty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16716" y="207803"/>
            <a:ext cx="2421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С</a:t>
            </a:r>
            <a:r>
              <a:rPr lang="ru-RU" sz="6000" dirty="0" err="1" smtClean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еван</a:t>
            </a:r>
            <a:endParaRPr lang="en-US" sz="6000" dirty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00" y="5986210"/>
            <a:ext cx="1719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Гарни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007" y="4444152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Цахкадзор</a:t>
            </a:r>
            <a:endParaRPr lang="en-US" sz="4400" dirty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77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С</a:t>
            </a:r>
            <a:r>
              <a:rPr lang="ru-RU" dirty="0" smtClean="0"/>
              <a:t>пециальное </a:t>
            </a:r>
            <a:r>
              <a:rPr lang="ru-RU" dirty="0"/>
              <a:t>предложение для тех, кто предпочитает </a:t>
            </a:r>
            <a:r>
              <a:rPr lang="ru-RU" dirty="0" smtClean="0"/>
              <a:t>эко </a:t>
            </a:r>
            <a:r>
              <a:rPr lang="ru-RU" dirty="0"/>
              <a:t>и </a:t>
            </a:r>
            <a:r>
              <a:rPr lang="en-US" dirty="0" err="1" smtClean="0"/>
              <a:t>арт</a:t>
            </a:r>
            <a:r>
              <a:rPr lang="ru-RU" dirty="0" smtClean="0"/>
              <a:t> </a:t>
            </a:r>
            <a:r>
              <a:rPr lang="ru-RU" dirty="0"/>
              <a:t>туризм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1" t="35176" r="-4761" b="-10867"/>
          <a:stretch/>
        </p:blipFill>
        <p:spPr>
          <a:xfrm>
            <a:off x="330200" y="3129279"/>
            <a:ext cx="3962399" cy="4234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799" t="55445" r="-1" b="11139"/>
          <a:stretch/>
        </p:blipFill>
        <p:spPr>
          <a:xfrm>
            <a:off x="6985000" y="4622800"/>
            <a:ext cx="4124778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7540" t="438" r="-1" b="68900"/>
          <a:stretch/>
        </p:blipFill>
        <p:spPr>
          <a:xfrm>
            <a:off x="6692901" y="2844800"/>
            <a:ext cx="4416877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2100" y="3536434"/>
            <a:ext cx="2882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Выбор для тех ,кто предпочитает эко кухню </a:t>
            </a:r>
            <a:r>
              <a:rPr lang="ru-RU" dirty="0" smtClean="0"/>
              <a:t>,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/>
              <a:t>эко жилье </a:t>
            </a:r>
            <a:r>
              <a:rPr lang="en-US" dirty="0" smtClean="0"/>
              <a:t> а </a:t>
            </a:r>
            <a:r>
              <a:rPr lang="ru-RU" dirty="0" smtClean="0"/>
              <a:t>также </a:t>
            </a:r>
            <a:r>
              <a:rPr lang="ru-RU" dirty="0"/>
              <a:t>мастерклассы по разным направлениям </a:t>
            </a:r>
            <a:r>
              <a:rPr lang="ru-RU" dirty="0" smtClean="0"/>
              <a:t>исскуства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armenia__mount_ararat_by_hyehd-d9ux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doni мт"/>
                <a:cs typeface="Bodoni мт"/>
              </a:rPr>
              <a:t>Спасибо за внимание </a:t>
            </a:r>
            <a:endParaRPr lang="en-US" dirty="0">
              <a:latin typeface="Bodoni мт"/>
              <a:cs typeface="Bodoni мт"/>
            </a:endParaRPr>
          </a:p>
        </p:txBody>
      </p:sp>
      <p:pic>
        <p:nvPicPr>
          <p:cNvPr id="8" name="Content Placeholder 7" descr="welcome-png-welcome-image-16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40394" y="30378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АРМЕНИЯ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300" y="2971800"/>
            <a:ext cx="11684000" cy="3429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Официальный Язык – </a:t>
            </a:r>
            <a:r>
              <a:rPr lang="en-US" sz="2800" dirty="0" err="1">
                <a:latin typeface="Sylfaen"/>
                <a:cs typeface="Sylfaen"/>
              </a:rPr>
              <a:t>Армянский</a:t>
            </a:r>
            <a:r>
              <a:rPr lang="ru-RU" sz="2800" dirty="0">
                <a:latin typeface="Sylfaen"/>
                <a:cs typeface="Sylfaen"/>
              </a:rPr>
              <a:t> (</a:t>
            </a:r>
            <a:r>
              <a:rPr lang="en-US" sz="2800" dirty="0" err="1">
                <a:latin typeface="Sylfaen"/>
                <a:cs typeface="Sylfaen"/>
              </a:rPr>
              <a:t>русским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и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английскими языками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владеет большинство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армян</a:t>
            </a:r>
            <a:r>
              <a:rPr lang="ru-RU" sz="2800" dirty="0">
                <a:latin typeface="Sylfaen"/>
                <a:cs typeface="Sylfaen"/>
              </a:rPr>
              <a:t>)</a:t>
            </a:r>
            <a:endParaRPr lang="en-US" sz="2800" dirty="0">
              <a:latin typeface="Sylfaen"/>
              <a:cs typeface="Sylfaen"/>
            </a:endParaRP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Столица – </a:t>
            </a:r>
            <a:r>
              <a:rPr lang="en-US" sz="2800" dirty="0">
                <a:latin typeface="Sylfaen"/>
                <a:cs typeface="Sylfaen"/>
              </a:rPr>
              <a:t>Ереван</a:t>
            </a:r>
            <a:r>
              <a:rPr lang="ru-RU" sz="2800" dirty="0">
                <a:latin typeface="Sylfaen"/>
                <a:cs typeface="Sylfaen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Религия – преимущественно </a:t>
            </a:r>
            <a:r>
              <a:rPr lang="en-US" sz="2800" dirty="0" err="1">
                <a:latin typeface="Sylfaen"/>
                <a:cs typeface="Sylfaen"/>
              </a:rPr>
              <a:t>христианство</a:t>
            </a:r>
            <a:r>
              <a:rPr lang="en-US" sz="2800" dirty="0">
                <a:latin typeface="Sylfaen"/>
                <a:cs typeface="Sylfaen"/>
              </a:rPr>
              <a:t> (</a:t>
            </a:r>
            <a:r>
              <a:rPr lang="en-US" sz="2800" dirty="0" err="1">
                <a:latin typeface="Sylfaen"/>
                <a:cs typeface="Sylfaen"/>
              </a:rPr>
              <a:t>первая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страна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принявшая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христианство</a:t>
            </a:r>
            <a:r>
              <a:rPr lang="en-US" sz="2800" dirty="0">
                <a:latin typeface="Sylfaen"/>
                <a:cs typeface="Sylfaen"/>
              </a:rPr>
              <a:t> (301г.))</a:t>
            </a:r>
            <a:endParaRPr lang="ru-RU" sz="2800" dirty="0">
              <a:latin typeface="Sylfaen"/>
              <a:cs typeface="Sylfaen"/>
            </a:endParaRP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Официальная Валюта – Армянский драм </a:t>
            </a:r>
            <a:endParaRPr lang="en-US" sz="2800" dirty="0">
              <a:latin typeface="Sylfaen"/>
              <a:cs typeface="Sylfaen"/>
            </a:endParaRP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Виза – </a:t>
            </a:r>
            <a:r>
              <a:rPr lang="en-US" sz="2800" dirty="0" err="1">
                <a:latin typeface="Sylfaen"/>
                <a:cs typeface="Sylfaen"/>
              </a:rPr>
              <a:t>безвизовый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режим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для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граждан РФ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</p:txBody>
      </p:sp>
      <p:pic>
        <p:nvPicPr>
          <p:cNvPr id="9" name="Picture 8" descr="Armenie-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32" y="101600"/>
            <a:ext cx="3894667" cy="2921000"/>
          </a:xfrm>
          <a:prstGeom prst="rect">
            <a:avLst/>
          </a:prstGeom>
        </p:spPr>
      </p:pic>
      <p:pic>
        <p:nvPicPr>
          <p:cNvPr id="10" name="Picture 9" descr="armenia__mount_ararat_by_hyehd-d9uxk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6000" dirty="0">
                <a:solidFill>
                  <a:srgbClr val="FFFFFF"/>
                </a:solidFill>
                <a:latin typeface="Sylfaen"/>
                <a:cs typeface="Sylfaen"/>
              </a:rPr>
              <a:t>Условия </a:t>
            </a:r>
            <a:r>
              <a:rPr lang="ru-RU" sz="6000" dirty="0" smtClean="0">
                <a:solidFill>
                  <a:srgbClr val="FFFFFF"/>
                </a:solidFill>
                <a:latin typeface="Sylfaen"/>
                <a:cs typeface="Sylfaen"/>
              </a:rPr>
              <a:t>участия</a:t>
            </a:r>
            <a:r>
              <a:rPr lang="en-US" sz="6000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6000" dirty="0" smtClean="0">
                <a:solidFill>
                  <a:srgbClr val="FFFFFF"/>
                </a:solidFill>
                <a:latin typeface="Sylfaen"/>
                <a:cs typeface="Sylfaen"/>
              </a:rPr>
              <a:t>часть 1 </a:t>
            </a:r>
            <a:endParaRPr lang="en-US" sz="6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>
                <a:latin typeface="Sylfaen"/>
                <a:cs typeface="Sylfaen"/>
              </a:rPr>
              <a:t>Участниками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ru-RU" sz="2000" dirty="0" smtClean="0">
                <a:latin typeface="Sylfaen"/>
                <a:cs typeface="Sylfaen"/>
              </a:rPr>
              <a:t>программы </a:t>
            </a:r>
            <a:r>
              <a:rPr lang="en-US" sz="2000" dirty="0" err="1" smtClean="0">
                <a:latin typeface="Sylfaen"/>
                <a:cs typeface="Sylfaen"/>
              </a:rPr>
              <a:t>могут</a:t>
            </a:r>
            <a:r>
              <a:rPr lang="ru-RU" sz="2000" dirty="0" smtClean="0">
                <a:latin typeface="Sylfaen"/>
                <a:cs typeface="Sylfaen"/>
              </a:rPr>
              <a:t> стать</a:t>
            </a:r>
            <a:r>
              <a:rPr lang="en-US" sz="2000" dirty="0" smtClean="0">
                <a:latin typeface="Sylfaen"/>
                <a:cs typeface="Sylfaen"/>
              </a:rPr>
              <a:t>  </a:t>
            </a:r>
            <a:r>
              <a:rPr lang="en-US" sz="2000" dirty="0" err="1" smtClean="0">
                <a:latin typeface="Sylfaen"/>
                <a:cs typeface="Sylfaen"/>
              </a:rPr>
              <a:t>студенты</a:t>
            </a:r>
            <a:r>
              <a:rPr lang="ru-RU" sz="2000" dirty="0" smtClean="0">
                <a:latin typeface="Sylfaen"/>
                <a:cs typeface="Sylfaen"/>
              </a:rPr>
              <a:t>  стоматологического </a:t>
            </a:r>
            <a:r>
              <a:rPr lang="ru-RU" sz="2000" dirty="0" smtClean="0">
                <a:latin typeface="Sylfaen"/>
                <a:cs typeface="Sylfaen"/>
              </a:rPr>
              <a:t>факультета</a:t>
            </a:r>
            <a:r>
              <a:rPr lang="ru-RU" sz="2000" dirty="0" smtClean="0">
                <a:latin typeface="Sylfaen"/>
                <a:cs typeface="Sylfaen"/>
              </a:rPr>
              <a:t>, а также  </a:t>
            </a:r>
            <a:r>
              <a:rPr lang="en-US" sz="2000" dirty="0" err="1" smtClean="0">
                <a:latin typeface="Sylfaen"/>
                <a:cs typeface="Sylfaen"/>
              </a:rPr>
              <a:t>молодые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врач</a:t>
            </a:r>
            <a:r>
              <a:rPr lang="ru-RU" sz="2000" dirty="0" err="1" smtClean="0">
                <a:latin typeface="Sylfaen"/>
                <a:cs typeface="Sylfaen"/>
              </a:rPr>
              <a:t>и-стоматологи</a:t>
            </a:r>
            <a:r>
              <a:rPr lang="ru-RU" sz="2000" dirty="0" smtClean="0">
                <a:latin typeface="Sylfaen"/>
                <a:cs typeface="Sylfaen"/>
              </a:rPr>
              <a:t>. 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Минимальный срок стажировки составляет 2 недели, максимальный – 4 недели</a:t>
            </a:r>
            <a:endParaRPr lang="en-US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Армения доступна для стоматологической стажировки и туризма круглый год.</a:t>
            </a:r>
            <a:endParaRPr lang="en-US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Необходимые для стажировки документы следует отправить не позднее срока за 2 месяца до начала стажировки</a:t>
            </a:r>
          </a:p>
        </p:txBody>
      </p:sp>
      <p:pic>
        <p:nvPicPr>
          <p:cNvPr id="4" name="Picture 3" descr="armenia__mount_ararat_by_hyehd-d9uxk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Sylfaen"/>
                <a:cs typeface="Sylfaen"/>
              </a:rPr>
              <a:t>Условия участия</a:t>
            </a:r>
            <a:r>
              <a:rPr lang="en-US" sz="4800" dirty="0">
                <a:latin typeface="Sylfaen"/>
                <a:cs typeface="Sylfaen"/>
              </a:rPr>
              <a:t> </a:t>
            </a:r>
            <a:r>
              <a:rPr lang="ru-RU" sz="4800" dirty="0">
                <a:latin typeface="Sylfaen"/>
                <a:cs typeface="Sylfaen"/>
              </a:rPr>
              <a:t>часть </a:t>
            </a:r>
            <a:r>
              <a:rPr lang="ru-RU" sz="4800" dirty="0" smtClean="0">
                <a:latin typeface="Sylfaen"/>
                <a:cs typeface="Sylfaen"/>
              </a:rPr>
              <a:t>2 Необходимые документы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>
              <a:latin typeface="Sylfaen"/>
              <a:cs typeface="Sylfaen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Sylfaen"/>
                <a:cs typeface="Sylfaen"/>
              </a:rPr>
              <a:t>Анкета участника (</a:t>
            </a:r>
            <a:r>
              <a:rPr lang="en-US" sz="2800" dirty="0">
                <a:latin typeface="Sylfaen"/>
                <a:cs typeface="Sylfaen"/>
              </a:rPr>
              <a:t>Application Form)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Sylfaen"/>
                <a:cs typeface="Sylfaen"/>
              </a:rPr>
              <a:t>Мотивационное </a:t>
            </a:r>
            <a:r>
              <a:rPr lang="ru-RU" sz="2800" dirty="0">
                <a:latin typeface="Sylfaen"/>
                <a:cs typeface="Sylfaen"/>
              </a:rPr>
              <a:t>письмо </a:t>
            </a:r>
            <a:endParaRPr lang="ru-RU" sz="2800" dirty="0" smtClean="0">
              <a:latin typeface="Sylfaen"/>
              <a:cs typeface="Sylfaen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Sylfaen"/>
                <a:cs typeface="Sylfaen"/>
              </a:rPr>
              <a:t>Curriculum </a:t>
            </a:r>
            <a:r>
              <a:rPr lang="en-US" sz="2800" dirty="0">
                <a:latin typeface="Sylfaen"/>
                <a:cs typeface="Sylfaen"/>
              </a:rPr>
              <a:t>Vitae (CV)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Sylfaen"/>
                <a:cs typeface="Sylfaen"/>
              </a:rPr>
              <a:t>Медицинская страховка</a:t>
            </a:r>
          </a:p>
          <a:p>
            <a:endParaRPr lang="en-US" dirty="0"/>
          </a:p>
        </p:txBody>
      </p:sp>
      <p:pic>
        <p:nvPicPr>
          <p:cNvPr id="4" name="Picture 3" descr="armenia__mount_ararat_by_hyehd-d9uxk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FFFF"/>
                </a:solidFill>
                <a:latin typeface="Bodoni MT" panose="02070603080606020203" pitchFamily="18" charset="0"/>
              </a:rPr>
              <a:t>Распорядок дня</a:t>
            </a:r>
            <a:endParaRPr lang="en-US" sz="6000" dirty="0">
              <a:solidFill>
                <a:srgbClr val="FFFFFF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5" y="3012142"/>
            <a:ext cx="4967816" cy="33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 marL="0" indent="0">
              <a:buNone/>
            </a:pPr>
            <a:endParaRPr lang="en-US" dirty="0" smtClean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700" y="2937034"/>
            <a:ext cx="8096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1</a:t>
            </a:r>
            <a:r>
              <a:rPr lang="en-US" sz="2600" dirty="0">
                <a:solidFill>
                  <a:srgbClr val="FFFFFF"/>
                </a:solidFill>
                <a:latin typeface="Sylfaen"/>
                <a:cs typeface="Sylfaen"/>
              </a:rPr>
              <a:t>5</a:t>
            </a: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.00 </a:t>
            </a:r>
            <a:r>
              <a:rPr lang="ru-RU" sz="2600" dirty="0">
                <a:solidFill>
                  <a:srgbClr val="FFFFFF"/>
                </a:solidFill>
                <a:latin typeface="Sylfaen"/>
                <a:cs typeface="Sylfaen"/>
              </a:rPr>
              <a:t>– </a:t>
            </a:r>
            <a:r>
              <a:rPr lang="en-US" sz="2600" dirty="0">
                <a:solidFill>
                  <a:srgbClr val="FFFFFF"/>
                </a:solidFill>
                <a:latin typeface="Sylfaen"/>
                <a:cs typeface="Sylfaen"/>
              </a:rPr>
              <a:t>9.00</a:t>
            </a:r>
            <a:r>
              <a:rPr lang="ru-RU" sz="2600" dirty="0">
                <a:solidFill>
                  <a:srgbClr val="FFFFFF"/>
                </a:solidFill>
                <a:latin typeface="Sylfaen"/>
                <a:cs typeface="Sylfaen"/>
              </a:rPr>
              <a:t> свободное время</a:t>
            </a:r>
            <a:endParaRPr lang="en-US" sz="26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854" y="2919969"/>
            <a:ext cx="5379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FF"/>
                </a:solidFill>
                <a:latin typeface="Sylfaen"/>
                <a:cs typeface="Sylfaen"/>
              </a:rPr>
              <a:t>10</a:t>
            </a: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.00-1</a:t>
            </a:r>
            <a:r>
              <a:rPr lang="en-US" sz="2600" dirty="0" smtClean="0">
                <a:solidFill>
                  <a:srgbClr val="FFFFFF"/>
                </a:solidFill>
                <a:latin typeface="Sylfaen"/>
                <a:cs typeface="Sylfaen"/>
              </a:rPr>
              <a:t>5</a:t>
            </a: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.00 </a:t>
            </a:r>
            <a:r>
              <a:rPr lang="ru-RU" sz="2600" dirty="0">
                <a:solidFill>
                  <a:srgbClr val="FFFFFF"/>
                </a:solidFill>
                <a:latin typeface="Sylfaen"/>
                <a:cs typeface="Sylfaen"/>
              </a:rPr>
              <a:t>практика в отделении</a:t>
            </a:r>
          </a:p>
        </p:txBody>
      </p:sp>
      <p:pic>
        <p:nvPicPr>
          <p:cNvPr id="7" name="Picture 6" descr="Heraldic_Caduce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61" y="3666329"/>
            <a:ext cx="2308981" cy="2825038"/>
          </a:xfrm>
          <a:prstGeom prst="rect">
            <a:avLst/>
          </a:prstGeom>
        </p:spPr>
      </p:pic>
      <p:pic>
        <p:nvPicPr>
          <p:cNvPr id="8" name="Picture 7" descr="600290_ENlTh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8" y="3417542"/>
            <a:ext cx="1029538" cy="3335704"/>
          </a:xfrm>
          <a:prstGeom prst="rect">
            <a:avLst/>
          </a:prstGeom>
        </p:spPr>
      </p:pic>
      <p:pic>
        <p:nvPicPr>
          <p:cNvPr id="9" name="Picture 8" descr="armenia__mount_ararat_by_hyehd-d9ux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20" y="1720593"/>
            <a:ext cx="10384480" cy="70579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FF"/>
                </a:solidFill>
                <a:latin typeface="Bodoni MT" panose="02070603080606020203" pitchFamily="18" charset="0"/>
              </a:rPr>
              <a:t>Доступные отделения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20" y="2921000"/>
            <a:ext cx="12035480" cy="39370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Ортопедия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Терапия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Хирургия</a:t>
            </a:r>
          </a:p>
          <a:p>
            <a:pPr>
              <a:buFont typeface="Arial"/>
              <a:buChar char="•"/>
            </a:pPr>
            <a:r>
              <a:rPr lang="ru-RU" sz="2000" dirty="0" err="1" smtClean="0">
                <a:latin typeface="Sylfaen"/>
                <a:cs typeface="Sylfaen"/>
              </a:rPr>
              <a:t>Эндодонтия</a:t>
            </a:r>
            <a:endParaRPr lang="ru-RU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Ортодонтия 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Прочие</a:t>
            </a:r>
          </a:p>
        </p:txBody>
      </p:sp>
    </p:spTree>
    <p:extLst>
      <p:ext uri="{BB962C8B-B14F-4D97-AF65-F5344CB8AC3E}">
        <p14:creationId xmlns:p14="http://schemas.microsoft.com/office/powerpoint/2010/main" val="23453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599480"/>
            <a:ext cx="12191999" cy="1295400"/>
          </a:xfrm>
        </p:spPr>
        <p:txBody>
          <a:bodyPr/>
          <a:lstStyle/>
          <a:p>
            <a:r>
              <a:rPr lang="ru-RU" sz="2000" dirty="0" smtClean="0"/>
              <a:t>Программа стажировок реализуется Ассоциацией молодых врачей Армении, членами которой являются более 400 человек. Выбор ЛПУ будет определен Ассоциацией в зависимости от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выбора отделения.</a:t>
            </a:r>
            <a:endParaRPr lang="ru-RU" sz="2000" dirty="0"/>
          </a:p>
        </p:txBody>
      </p:sp>
      <p:pic>
        <p:nvPicPr>
          <p:cNvPr id="6" name="Рисунок 5" descr="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88" y="3089563"/>
            <a:ext cx="2981758" cy="3526848"/>
          </a:xfrm>
          <a:prstGeom prst="rect">
            <a:avLst/>
          </a:prstGeom>
        </p:spPr>
      </p:pic>
      <p:pic>
        <p:nvPicPr>
          <p:cNvPr id="7" name="Рисунок 6" descr="Dental.jpg"/>
          <p:cNvPicPr>
            <a:picLocks noChangeAspect="1"/>
          </p:cNvPicPr>
          <p:nvPr/>
        </p:nvPicPr>
        <p:blipFill rotWithShape="1">
          <a:blip r:embed="rId3"/>
          <a:srcRect t="-5366" b="5366"/>
          <a:stretch/>
        </p:blipFill>
        <p:spPr>
          <a:xfrm>
            <a:off x="67758" y="3857771"/>
            <a:ext cx="4696691" cy="2840182"/>
          </a:xfrm>
          <a:prstGeom prst="rect">
            <a:avLst/>
          </a:prstGeom>
        </p:spPr>
      </p:pic>
      <p:pic>
        <p:nvPicPr>
          <p:cNvPr id="4" name="Содержимое 3" descr="OP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05054" y="4733998"/>
            <a:ext cx="3635514" cy="2031566"/>
          </a:xfrm>
        </p:spPr>
      </p:pic>
      <p:pic>
        <p:nvPicPr>
          <p:cNvPr id="5" name="Рисунок 4" descr="OP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297" y="2894880"/>
            <a:ext cx="3629891" cy="238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doni mt"/>
                <a:cs typeface="Bodoni mt"/>
              </a:rPr>
              <a:t>Условия проживания </a:t>
            </a:r>
            <a:endParaRPr lang="en-US" dirty="0">
              <a:latin typeface="Bodoni mt"/>
              <a:cs typeface="Bodoni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dirty="0" smtClean="0">
                <a:latin typeface="Bodoni mt"/>
                <a:cs typeface="Bodoni mt"/>
              </a:rPr>
              <a:t>Комфортные номера </a:t>
            </a:r>
          </a:p>
          <a:p>
            <a:pPr>
              <a:buFont typeface="Arial"/>
              <a:buChar char="•"/>
            </a:pPr>
            <a:r>
              <a:rPr lang="ru-RU" dirty="0" smtClean="0">
                <a:latin typeface="Bodoni mt"/>
                <a:cs typeface="Bodoni mt"/>
              </a:rPr>
              <a:t>Завтрак</a:t>
            </a:r>
          </a:p>
          <a:p>
            <a:pPr>
              <a:buFont typeface="Arial"/>
              <a:buChar char="•"/>
            </a:pPr>
            <a:r>
              <a:rPr lang="ru-RU" dirty="0">
                <a:latin typeface="Bodoni mt"/>
                <a:cs typeface="Bodoni mt"/>
              </a:rPr>
              <a:t>Метро в пешей </a:t>
            </a:r>
            <a:r>
              <a:rPr lang="ru-RU" dirty="0" smtClean="0">
                <a:latin typeface="Bodoni mt"/>
                <a:cs typeface="Bodoni mt"/>
              </a:rPr>
              <a:t>доступности</a:t>
            </a:r>
          </a:p>
          <a:p>
            <a:pPr>
              <a:buFont typeface="Arial"/>
              <a:buChar char="•"/>
            </a:pPr>
            <a:r>
              <a:rPr lang="ru-RU" dirty="0" smtClean="0">
                <a:latin typeface="Bodoni mt"/>
                <a:cs typeface="Bodoni mt"/>
              </a:rPr>
              <a:t>От 15 до 30 минут до медицинских центров  </a:t>
            </a:r>
          </a:p>
          <a:p>
            <a:pPr>
              <a:buFont typeface="Arial"/>
              <a:buChar char="•"/>
            </a:pPr>
            <a:endParaRPr lang="en-US" dirty="0">
              <a:latin typeface="Bodoni mt"/>
              <a:cs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7320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Комната на 1 человека ( включая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завтрак–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450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евро)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= 550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endParaRPr lang="en-US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2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520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евро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(260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чвловека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= 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7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0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евро ( 3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0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endParaRPr lang="en-US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3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660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(220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= 9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0 евро (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3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0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endParaRPr lang="en-US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1761210"/>
            <a:ext cx="1153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Bodoni mt"/>
                <a:cs typeface="Bodoni mt"/>
              </a:rPr>
              <a:t>Условия </a:t>
            </a:r>
            <a:r>
              <a:rPr lang="ru-RU" sz="4800" dirty="0" smtClean="0">
                <a:solidFill>
                  <a:srgbClr val="FFFFFF"/>
                </a:solidFill>
                <a:latin typeface="Bodoni mt"/>
                <a:cs typeface="Bodoni mt"/>
              </a:rPr>
              <a:t>проживания на 2 недели  </a:t>
            </a:r>
            <a:endParaRPr lang="en-US" sz="4800" b="1" dirty="0">
              <a:solidFill>
                <a:srgbClr val="FFFFFF"/>
              </a:solidFill>
              <a:latin typeface="Bodoni MT"/>
              <a:cs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15651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394</TotalTime>
  <Words>442</Words>
  <Application>Microsoft Office PowerPoint</Application>
  <PresentationFormat>Широкоэкранный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Bodoni MT</vt:lpstr>
      <vt:lpstr>Bodoni MT</vt:lpstr>
      <vt:lpstr>Bodoni МТ</vt:lpstr>
      <vt:lpstr>Bodoni МТ</vt:lpstr>
      <vt:lpstr>Calibri</vt:lpstr>
      <vt:lpstr>Sylfaen</vt:lpstr>
      <vt:lpstr>Wingdings</vt:lpstr>
      <vt:lpstr>Sky</vt:lpstr>
      <vt:lpstr>Презентация PowerPoint</vt:lpstr>
      <vt:lpstr>АРМЕНИЯ</vt:lpstr>
      <vt:lpstr> Условия участия часть 1 </vt:lpstr>
      <vt:lpstr>Условия участия часть 2 Необходимые документы </vt:lpstr>
      <vt:lpstr>Распорядок дня</vt:lpstr>
      <vt:lpstr>Доступные отделения </vt:lpstr>
      <vt:lpstr>Программа стажировок реализуется Ассоциацией молодых врачей Армении, членами которой являются более 400 человек. Выбор ЛПУ будет определен Ассоциацией в зависимости от  выбора отделения.</vt:lpstr>
      <vt:lpstr>Условия проживания </vt:lpstr>
      <vt:lpstr>Презентация PowerPoint</vt:lpstr>
      <vt:lpstr>Презентация PowerPoint</vt:lpstr>
      <vt:lpstr>Стажировка без проживания</vt:lpstr>
      <vt:lpstr>Презентация PowerPoint</vt:lpstr>
      <vt:lpstr>Ереван </vt:lpstr>
      <vt:lpstr>Презентация PowerPoint</vt:lpstr>
      <vt:lpstr>Презентация PowerPoint</vt:lpstr>
      <vt:lpstr>Специальное предложение для тех, кто предпочитает эко и арт туризм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Оксана</cp:lastModifiedBy>
  <cp:revision>74</cp:revision>
  <dcterms:created xsi:type="dcterms:W3CDTF">2018-04-08T11:27:08Z</dcterms:created>
  <dcterms:modified xsi:type="dcterms:W3CDTF">2021-01-27T04:04:46Z</dcterms:modified>
</cp:coreProperties>
</file>