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6" r:id="rId9"/>
    <p:sldId id="268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7187-A184-421C-83FF-9A745DC21F9A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1247A-7CBC-4014-80D7-256815176C9A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601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7187-A184-421C-83FF-9A745DC21F9A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1247A-7CBC-4014-80D7-256815176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51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7187-A184-421C-83FF-9A745DC21F9A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1247A-7CBC-4014-80D7-256815176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4416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7187-A184-421C-83FF-9A745DC21F9A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1247A-7CBC-4014-80D7-256815176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669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7187-A184-421C-83FF-9A745DC21F9A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1247A-7CBC-4014-80D7-256815176C9A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1958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7187-A184-421C-83FF-9A745DC21F9A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1247A-7CBC-4014-80D7-256815176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8158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7187-A184-421C-83FF-9A745DC21F9A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1247A-7CBC-4014-80D7-256815176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050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7187-A184-421C-83FF-9A745DC21F9A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1247A-7CBC-4014-80D7-256815176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538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7187-A184-421C-83FF-9A745DC21F9A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1247A-7CBC-4014-80D7-256815176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51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C67187-A184-421C-83FF-9A745DC21F9A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4F1247A-7CBC-4014-80D7-256815176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677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7187-A184-421C-83FF-9A745DC21F9A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1247A-7CBC-4014-80D7-256815176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843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C67187-A184-421C-83FF-9A745DC21F9A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4F1247A-7CBC-4014-80D7-256815176C9A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8743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Стажировки в Стамбуле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23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4400" b="1" smtClean="0"/>
          </a:p>
          <a:p>
            <a:pPr algn="ctr"/>
            <a:r>
              <a:rPr lang="ru-RU" sz="4400" b="1" smtClean="0"/>
              <a:t>БЛАГОДАРИМ </a:t>
            </a:r>
            <a:r>
              <a:rPr lang="ru-RU" sz="4400" b="1" dirty="0" smtClean="0"/>
              <a:t>ЗА ВНИМАНИЕ!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290826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Стамбул </a:t>
            </a:r>
            <a:r>
              <a:rPr lang="ru-RU" dirty="0"/>
              <a:t>– крупнейший город в </a:t>
            </a:r>
            <a:r>
              <a:rPr lang="ru-RU" dirty="0" smtClean="0"/>
              <a:t>Турции</a:t>
            </a:r>
            <a:endParaRPr lang="ru-RU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665" y="1846263"/>
            <a:ext cx="7374995" cy="4022725"/>
          </a:xfrm>
        </p:spPr>
      </p:pic>
    </p:spTree>
    <p:extLst>
      <p:ext uri="{BB962C8B-B14F-4D97-AF65-F5344CB8AC3E}">
        <p14:creationId xmlns:p14="http://schemas.microsoft.com/office/powerpoint/2010/main" val="91486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Клиническая больница </a:t>
            </a:r>
            <a:r>
              <a:rPr lang="ru-RU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Bezmialem</a:t>
            </a:r>
            <a:r>
              <a:rPr lang="ru-RU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Vakıf</a:t>
            </a:r>
            <a:r>
              <a:rPr lang="ru-RU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Üniversitesi</a:t>
            </a:r>
            <a:r>
              <a:rPr lang="ru-RU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Hastanesi</a:t>
            </a:r>
            <a:r>
              <a:rPr lang="ru-RU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numCol="3"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боли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анестезиологии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реанимации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нейрохирургии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сердечно-сосудистой хирургии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кардиологии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дерматологии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диабетологии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эндокринологии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эндодонтии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медицины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общей хирургии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онкогинекологии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акушерства и гинекологии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гериатрии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гематологии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инфекционных заболеваний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внутренних болезней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интервенционной кардиологии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медицинской генетики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29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Клиническая больница </a:t>
            </a:r>
            <a:r>
              <a:rPr lang="ru-RU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Bezmialem</a:t>
            </a:r>
            <a:r>
              <a:rPr lang="ru-RU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Vakıf</a:t>
            </a:r>
            <a:r>
              <a:rPr lang="ru-RU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Üniversitesi</a:t>
            </a:r>
            <a:r>
              <a:rPr lang="ru-RU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Hastanesi</a:t>
            </a:r>
            <a:r>
              <a:rPr lang="ru-RU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3081" y="1845733"/>
            <a:ext cx="11450471" cy="4377645"/>
          </a:xfrm>
        </p:spPr>
        <p:txBody>
          <a:bodyPr numCol="3">
            <a:normAutofit fontScale="25000" lnSpcReduction="20000"/>
          </a:bodyPr>
          <a:lstStyle/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химиотерапии</a:t>
            </a: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неонатологии</a:t>
            </a: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неврологии</a:t>
            </a: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нефрологии</a:t>
            </a: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нутрициологии</a:t>
            </a:r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офтальмологии</a:t>
            </a: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челюстно-лицевой радиологии</a:t>
            </a: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челюстно-лицевой хирургии </a:t>
            </a: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ортодонтии</a:t>
            </a: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травматологии и ортопедии</a:t>
            </a: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оториноларингологии</a:t>
            </a: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ортопедии (стоматологическое) </a:t>
            </a: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парадонтологии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пластической и реконструктивной хирургии</a:t>
            </a: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психиатрии</a:t>
            </a: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Весь спектр отделений патологий детского возраста, в том числе детская стоматология</a:t>
            </a: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психиатрии</a:t>
            </a: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спортивной медицины</a:t>
            </a: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торакальной хирургии</a:t>
            </a: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 урологии</a:t>
            </a: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46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 может участвовать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Студенты после 3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лечебный, педиатрический, стоматологический факультеты)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Английский или турецкий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языки не ниже уровня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intermediate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Оценочный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 (успеваемость за крайний год обучения) и справка об обучении из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образовательного учреждения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переведенные на английский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заверенные нотариусом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Скан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Резюме на английском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языке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Вакцинация от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Covid-19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07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Ординаторы и врачи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Английский или турецкий языки не ниже уровня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intermediate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от заведующего отделением или руководителя клиники, где работает курсант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имя администрации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больницы с просьбой принять на стажировку курсанта – на английском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языке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Нотариально заверенный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турецкий язык.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Скан паспорта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Резюме 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английском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языке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Вакцинация от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Covid-19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493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подачи документов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минимум 6 недель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стажировки 2 недели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недели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Стажировки доступны круглый год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стажировки без проживания и питания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недели 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1200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долларов США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недели 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1600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долларов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США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стажировки с проживанием и завтраками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недели 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1700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долларов США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недели 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2400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долларов США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799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включено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проживания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Стажировка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Трансфер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Стамбуле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Сертификат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Вами 24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проживанием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Стажировка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Трансфер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Стамбуле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Проживание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общежитии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Завтрак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Сертификат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Вами 24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467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Типичное общежитие в Стамбуле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019" y="1737360"/>
            <a:ext cx="3479800" cy="2311400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79" y="1587234"/>
            <a:ext cx="4605020" cy="273910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385" y="4326340"/>
            <a:ext cx="4599295" cy="238153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545" y="3207223"/>
            <a:ext cx="3098042" cy="3500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82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Красный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Ретро</Template>
  <TotalTime>94</TotalTime>
  <Words>333</Words>
  <Application>Microsoft Office PowerPoint</Application>
  <PresentationFormat>Широкоэкранный</PresentationFormat>
  <Paragraphs>105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Calibri</vt:lpstr>
      <vt:lpstr>Calibri Light</vt:lpstr>
      <vt:lpstr>Tahoma</vt:lpstr>
      <vt:lpstr>Times New Roman</vt:lpstr>
      <vt:lpstr>Ретро</vt:lpstr>
      <vt:lpstr>Стажировки в Стамбуле</vt:lpstr>
      <vt:lpstr>Стамбул – крупнейший город в Турции</vt:lpstr>
      <vt:lpstr>Клиническая больница Bezmialem Vakıf Üniversitesi Hastanesi </vt:lpstr>
      <vt:lpstr>Клиническая больница Bezmialem Vakıf Üniversitesi Hastanesi </vt:lpstr>
      <vt:lpstr>Презентация PowerPoint</vt:lpstr>
      <vt:lpstr>Презентация PowerPoint</vt:lpstr>
      <vt:lpstr>Презентация PowerPoint</vt:lpstr>
      <vt:lpstr>Что включено</vt:lpstr>
      <vt:lpstr>Типичное общежитие в Стамбуле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Стажировки в Анкаре</dc:title>
  <dc:creator>Оксана</dc:creator>
  <cp:lastModifiedBy>Оксана</cp:lastModifiedBy>
  <cp:revision>19</cp:revision>
  <dcterms:created xsi:type="dcterms:W3CDTF">2022-06-13T07:59:09Z</dcterms:created>
  <dcterms:modified xsi:type="dcterms:W3CDTF">2022-12-16T04:24:21Z</dcterms:modified>
</cp:coreProperties>
</file>